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93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588-055D-4AB2-ADA7-264A193F0615}" type="datetimeFigureOut">
              <a:rPr lang="ru-RU" smtClean="0"/>
              <a:t>05.05.2016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7396D6-F7A7-4BA9-A196-ED94DD9E2A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588-055D-4AB2-ADA7-264A193F0615}" type="datetimeFigureOut">
              <a:rPr lang="ru-RU" smtClean="0"/>
              <a:t>05.05.2016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6D6-F7A7-4BA9-A196-ED94DD9E2A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588-055D-4AB2-ADA7-264A193F0615}" type="datetimeFigureOut">
              <a:rPr lang="ru-RU" smtClean="0"/>
              <a:t>05.05.2016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6D6-F7A7-4BA9-A196-ED94DD9E2A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588-055D-4AB2-ADA7-264A193F0615}" type="datetimeFigureOut">
              <a:rPr lang="ru-RU" smtClean="0"/>
              <a:t>05.05.2016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6D6-F7A7-4BA9-A196-ED94DD9E2A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588-055D-4AB2-ADA7-264A193F0615}" type="datetimeFigureOut">
              <a:rPr lang="ru-RU" smtClean="0"/>
              <a:t>05.05.2016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6D6-F7A7-4BA9-A196-ED94DD9E2A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588-055D-4AB2-ADA7-264A193F0615}" type="datetimeFigureOut">
              <a:rPr lang="ru-RU" smtClean="0"/>
              <a:t>05.05.2016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6D6-F7A7-4BA9-A196-ED94DD9E2A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588-055D-4AB2-ADA7-264A193F0615}" type="datetimeFigureOut">
              <a:rPr lang="ru-RU" smtClean="0"/>
              <a:t>05.05.2016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6D6-F7A7-4BA9-A196-ED94DD9E2A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588-055D-4AB2-ADA7-264A193F0615}" type="datetimeFigureOut">
              <a:rPr lang="ru-RU" smtClean="0"/>
              <a:t>05.05.2016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6D6-F7A7-4BA9-A196-ED94DD9E2A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588-055D-4AB2-ADA7-264A193F0615}" type="datetimeFigureOut">
              <a:rPr lang="ru-RU" smtClean="0"/>
              <a:t>05.05.2016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6D6-F7A7-4BA9-A196-ED94DD9E2A2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588-055D-4AB2-ADA7-264A193F0615}" type="datetimeFigureOut">
              <a:rPr lang="ru-RU" smtClean="0"/>
              <a:t>05.05.2016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6D6-F7A7-4BA9-A196-ED94DD9E2A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0588-055D-4AB2-ADA7-264A193F0615}" type="datetimeFigureOut">
              <a:rPr lang="ru-RU" smtClean="0"/>
              <a:t>05.05.2016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96D6-F7A7-4BA9-A196-ED94DD9E2A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700588-055D-4AB2-ADA7-264A193F0615}" type="datetimeFigureOut">
              <a:rPr lang="ru-RU" smtClean="0"/>
              <a:t>05.05.2016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7396D6-F7A7-4BA9-A196-ED94DD9E2A2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1602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Юбилейные даты Великой Отечественной войны </a:t>
            </a:r>
            <a:br>
              <a:rPr lang="ru-RU" dirty="0" smtClean="0"/>
            </a:br>
            <a:r>
              <a:rPr lang="ru-RU" dirty="0" smtClean="0"/>
              <a:t>1941 – 1945 годов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9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4 октября - 75 лет со дня начала обороны Севастополя 1941 год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30 октября 1941 г. началась героическая оборона Севастополя, которая продолжалась 250 дней - до 4 июля 1942 г. С первых боев до последних дней обороны защитники города проявляли самоотверженность, и героизм. 4 ноября для объединения всех сил Главной базы Черноморского флота был создан Севастопольский оборонительный район (СОР). 7 ноября для руководства обороной Ставка Верховного Главнокомандования возложила руководство СОР на командующего Черноморским флотом вице-адмирала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Ф.С.Октябрьского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Для удобства управления войсками СОР был разделен на 4 сектора, возглавили которые опытные командиры.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После провала попытки овладеть Севастополем с ходу немецко-фашистское командование осуществило три наступления на город: первое началось 11 ноября 1941 г., второе - 17 декабря 1941 г., третье - 7 июня 1942 г.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58475"/>
            <a:ext cx="4536504" cy="229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0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24 октября - 75 лет со дня начала Тульской оборонительной операции 1941 год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23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октября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Ставка Верховного Главнокомандования возложила оборону Тулы и подступов к городу на 50-ю армию Брянского фронта. Так началась Тульская оборонительная операция (24 октября - 5 декабря 1941 г.).</a:t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	27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октября подготовленный перед южной окраиной Тулы рубеж заняли Тульский рабочий полк под командованием капитана А.П. Горшкова, 156-й полк войск НКВД под командованием майора С.Ф. Зубкова и батальон милиции под командованием майора милиции М.И. Свиридова. 732-й зенитно-артиллерийский полк майора М.Т. Бондаренко охранял город от налетов вражеской авиации. 6-я и 10-я батареи этого полка были выдвинуты к южной окраине города для стрельбы прямой наводкой по танкам противника. 29 октября враг занял Ясную Поляну, Косую Гору и подошел к Туле. В этот день в Тулу прибыл 447-й корпусной артиллерийский полк под командованием полковника А.А. Маврина.</a:t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	30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октября для непосредственного руководства войсками, оборонявшими город с юга,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был создан Тульский боевой участок, начальником которого стал генерал-майор B.C. Попов. Утром этого дня немецко-фашистские войска после сильной артиллерийской и минометной подготовки начали яростные атаки на город. Это был очень трудный день для защитников Тулы. Войск в городе для отражения танковых атак противника было, несомненно, мало.</a:t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	Били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 упор по танкам врага зенитные орудия лейтенанта Г.М.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Волнянского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который в этом бою героически погиб. Только бойцы 6-й зенитной батареи уничтожили в этот день 14 вражеских танков, 4 танка подбили бойцы 10-й батареи.</a:t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	30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октября врагу удалось потеснить Тульский рабочий полк и занять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часть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Рогожинского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поселка. В этот день защитники Тулы отбили четыре атаки танков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 мотопехоты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противника и уничтожили 31 вражеский танк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Героическая обороны Тулы длилась 45 суток и была важным звеном в битве под Москвой в трудный осенне-зимний период 1941 года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героическую оборону в период Великой Отечественной войны и за успехи в развитии народного хозяйства 3 декабря 1966 года Тула была награждена орденом Ленина. 7 декабря 1976 года за мужество и стойкость, проявленные защитниками Тулы при героической обороне города, сыгравшей важную роль в разгроме немецко-фашистских войск под Москвой в период Великой Отечественной войны, Туле было присвоено почетное звание «Город-герой» с вручением медали «Золотая Звезда».</a:t>
            </a:r>
          </a:p>
        </p:txBody>
      </p:sp>
    </p:spTree>
    <p:extLst>
      <p:ext uri="{BB962C8B-B14F-4D97-AF65-F5344CB8AC3E}">
        <p14:creationId xmlns:p14="http://schemas.microsoft.com/office/powerpoint/2010/main" val="12202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7 ноября - 75 лет со дня проведения военного парада на Красной площади в Москве 1941 год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Парад на Красной площади 7 ноября 1941 года, проведенный советским командованием буквально под носом у наступающего врага, ранее обещавшего в тот день провести в Москве собственное победное шествие, не имеет аналогов во всей мировой истории войн. Парад имел колоссальное идеологическое значение, а его успешное проведение, называемое историками крупнейшей войсковой операцией, стало первым предзнаменованием будущей Великой Победы.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Враг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стоял буквально у ворот Москвы и готовился взять её в кольцо. По городу поползли пораженческие настроения и слухи, что руководители страны уже покинули город, и враг беспрепятственно войдёт в него со дня на день. На деле в Москве полным ходом в обстановке строжайшей секретности велась подготовка к традиционному торжественному параду, который был призван с одной стороны развеять пораженческие настроения у части населения города, а с другой – продемонстрировать противнику готовность советских войск к эффективному ведению обороны столицы на ближайших к ней подступах.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816424" cy="230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49" y="2852936"/>
            <a:ext cx="3968577" cy="22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5 декабря - 75 лет со дня начала контрнаступления Красной армии против немецко-фашистских войск в битве под Москвой (1941 год)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	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ночь с 5 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декабря части Красной Армии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начали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мощное контрнаступление по всему фронту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Особую роль в этой операции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сыг­рали </a:t>
            </a:r>
          </a:p>
          <a:p>
            <a:pPr marL="0" indent="0" algn="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свежие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советские дивизии,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переброшенные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из Сибири и с Даль­него Востока.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результате контрнаступления наших войск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algn="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которое за­вершилось в начале января 1942 г.,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враг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был отброшен от стен Моск­вы на 1 00-250 км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 период с 16 ноября по 5 декабря гитлеровцы потеряли 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155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тыс. убитыми, ранеными и обмороженными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algn="r"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около 800 танков ,300 орудий и минометов, до 1500 самолетов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Победа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способствовала 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укреплению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антигитлеровской коалиции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1" y="1793938"/>
            <a:ext cx="2991049" cy="422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6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22 июня - 75 лет со дня начала Великой Отечественной войны и начала героической обороны Брестской крепости 1941 год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рассвете 22 июня, в один из самых длинных дней в году, Германия начала войну против Советского Союза. В 3 часа 30 минут части Красной армии были атакованы немецкими войсками на всём протяжении границы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И, прежде чем пограничники, охваченные внезапной зловещей тревогой, успели осознать смысл этого непонятного и дерзкого вторжения, предрассветная полумгла на западе озарилась мгновенно взблеснувшей зарницей, яростные вспышки взрывов, вздымающих к небу черные столбы земли, забушевали на первых метрах пограничной советской территории, и все потонуло в тяжком оглушительном грохоте, далеко сотрясающем землю. Тысячи германских орудий и минометов, скрытно сосредоточенных в последние дни у границы, открыли огонь по нашей пограничной полосе. Всегда настороженно-тихая линия государственного рубежа сразу превратилась в ревущую, огненную линию фронта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Три мощные группы германских армий двинулись на восток. На севере фельдмаршал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Лееб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направлял удар своих войск через Прибалтику на Ленинград. На юге фельдмаршал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Рунштедт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нацеливал свои войска на Киев. Но самая сильная группировка войск противника развертывала свои операции в середине этого огромного фронта, там, где, начинаясь у пограничного города Бреста, широкая лента асфальтированного шоссе уходит в восточном направлении - через столицу Белоруссии Минск, через древний русский город Смоленск, через Вязьму и Можайск к сердцу нашей Родины - Москве. </a:t>
            </a:r>
          </a:p>
          <a:p>
            <a:pPr marL="0" indent="0"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	С началом обстрела Бреста на рассвете 22 июня находившиеся в городе подразделения 6-й и 42-й стрелковых дивизий были подняты по тревоге. В 7 часов противник ворвался в город. Часть наших войск отошла из крепости. Остаток гарнизона, насчитывавший к этому времени в общей сложности до полка пехоты, организовал оборону цитадели и решил сражаться в окружении до конца. Началась героическая оборона Бреста, которая продолжалась свыше месяца и явилась примером легендарной доблести и отваги советских патриотов.</a:t>
            </a:r>
          </a:p>
          <a:p>
            <a:pPr marL="0" indent="0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10 июля - 75 лет со дня начала Смоленского оборонительного сражения 1941 год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Смоленское 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сражение – это целый комплекс наступательных и оборонительных операций войск Западного, Центрального, Резервного и Брянского фронтов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 против немецко-фашистских захватчиков (в основном группы армий «Центр»). Сражение продолжалось с 10 июля по 10 сентября. Сражение шло на огромной территории: 600-650 км по фронту (от Великих Лук и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Идрицы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на севере до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Лоева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Новгорода-Северского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на юге) и 200-250 км в глубину.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3811"/>
            <a:ext cx="3505471" cy="241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38" y="3461784"/>
            <a:ext cx="4061974" cy="291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5 августа - 75 лет со дня начала Одесского оборонительного сражения 1941 год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200" dirty="0" smtClean="0"/>
              <a:t>	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начале августа, после первых и довольно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успешных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оборонительных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боёв на границах СССР, войска Южного фронта Красной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армии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начали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отступление на восток, опасаясь окружения, из-за катастрофического поражения войск Юго-Западного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фронта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севернее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их.</a:t>
            </a:r>
          </a:p>
          <a:p>
            <a:pPr marL="0" indent="0"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	Частям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 Приморской армии, сформированной из частей Приморской группы войск, был дан приказ оборонять Одессу до последней возможности. 5 августа начались бои за город. 8 августа было объявлено об осадном положении Одессы. До 10 августа войска Приморской армии вели бои на дальних подступах к Одессе, а затем отошли на передовой рубеж обороны города.</a:t>
            </a:r>
          </a:p>
          <a:p>
            <a:pPr marL="0" indent="0">
              <a:buNone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13 августа румыно-немецкие войска вышли к Чёрному морю восточнее Одессы и полностью блокировали Одессу с суши, окончательно отрезав её от войск Южного фронта.</a:t>
            </a:r>
          </a:p>
          <a:p>
            <a:pPr marL="0" indent="0"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	Помощь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осаждённой Одессе оказали моряки Черноморского флота. Отряд боевых кораблей под командованием командира Одесской военно-морской базы контр-адмирала Г. В. 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Жукова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встали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на защиту города с моря. Сухогрузы, находившиеся в Одессе, обеспечивали морские перевозки в интересах фронта.</a:t>
            </a:r>
          </a:p>
          <a:p>
            <a:pPr marL="0" indent="0">
              <a:buNone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Ставкой была отдана директива об организации 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Одесского оборонительного района (ООР).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 Командующим районом с непосредственным подчинением командующему Черноморским флотом был назначен контр-адмирал Жуков.</a:t>
            </a:r>
          </a:p>
          <a:p>
            <a:pPr marL="0" indent="0"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	Была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поставлена задача: оборонять район Фонтанка, Кубанка,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Ковалевка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Отрадовка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, Первомайск, Беляевка, Маяки, станция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Каролино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-Бугаз. Надлежало уделить особое внимание созданию и развитию инженерных сооружений, тыловых рубежей, подготовке к обороне самого города. Предписывалось привлечь к защите города все население, способное носить оружие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	На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протяжении всей обороны Верховное Главнокомандование и командование Черноморским флотом помогало городу личным составом, вооружением, боевой техникой, боеприпасами, горюче-смазочными материалами и продовольствием. В конце августа в ряды защитников города влились шесть отрядов моряков-добровольцев, общей численностью 2400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36131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7 августа - 75 лет со дня начала Киевской оборонительной операции 1941 год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июля немецкая танковая дивизия попыталась форсировать Ирпень и ворваться в Киев, но контрудары советских войск и стойкая оборона подступов к городу сорвали планы врага овладеть Киевом с ходу. Тогда противник приступил к обходу Киева с двух сторон и 30 июля возобновил наступление, к 10 августа прорвавшись в юго-западные пригороды, но и здесь встретил героическое сопротивление и вновь был остановлен. Однако бои за город постоянно продолжались. 21 августа 1941 года Гитлер подписал директиву, согласно которой часть сил группы армий «Центр» направлялась на юг, чтобы совместно с группой армий «Юг» побыстрее уничтожить войска Юго-Западного фронта. Также директива определяла, что «важнейшей задачей до наступления зимы является не захват Москвы, а захват Крыма, промышленных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 угольных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районов на реке Донец и блокирование путей подвоза русскими нефти с Кавказа». 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6"/>
            <a:ext cx="3853920" cy="244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84" y="4005065"/>
            <a:ext cx="3236225" cy="242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7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30 августа - 75 лет со дня начала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Ельнинской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наступательной операции 1941 год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3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Ельнинская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операция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 — наступательная операция РККА во время Великой Отечественной войны. Началась 30 августа 1941 года наступлением двух армий (24-й и 43-й) советского Резервного фронта (командующий — генерал армии Г. К. Жуков). Завершилась 6 сентября освобождением города Ельни и ликвидацией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ельнинского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выступа. В соответствии с советской историографией является частью Смоленского сражения.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09" y="3573015"/>
            <a:ext cx="3511935" cy="309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8 сентября - 75 лет со дня начала блокады Ленинграда 1941 год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Блокада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Ленинграда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немецкими, финскими и испанскими (Голубая дивизия) войсками во время Великой Отечественной войны 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началась 8 сентября 1941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и длилась по 27 января 1944 (блокадное кольцо было прорвано 18 января 1943 года) — 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872 дня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Захват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Ленинграда был составной частью разработанного нацистской Германией плана войны против СССР — плана «Барбаросса». 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сентября 1941 года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противник вышел к Ладожскому озеру, захватил Шлиссельбург и блокировал Ленинград с суши. Этот день считается днем начала блокады. Были разорваны все железнодорожные и автомобильные коммуникации. Сообщение с Ленинградом теперь поддерживалось только по воздуху и Ладожскому озеру. 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75714"/>
            <a:ext cx="2664296" cy="22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45" y="4285302"/>
            <a:ext cx="3029431" cy="228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0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18 сентября - 75 лет со дня «рождения» Советской гвардии 1941 год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9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	Советская гвардия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родилась 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ходе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Смоленского сражения,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развернувшегося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середине июля 1941 г. на Западном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стратегическом направлении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Войска, удачно сочетая оборонительные и наступательные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действия, почти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 два месяца заставили противника перейти к обороне и задержали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его продвижение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 Москве. Именно после этого – первого стратегического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успеха Красной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армии, 18 сентября 1941 г. в соответствии с решением Ставки ВГК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за массовый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героизм, мужество личного состава, высокое воинское мастерство приказом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наркома обороны СССР № 308 были переименованы : 100, 127, 153, 161-я стрелковые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дивизии. В то же время по решению Ставки ВГК было начато формирование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гвардейских минометных частей. Учитывая силу и мощь реактивной артиллерии,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подчеркивая большое значение нового оружия, а также повышенные требования,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предъявляемые к подбору личного состава, решением Ставки Верховного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Главнокомандования этим частям и подразделениям сразу же при их формировании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присваивалось гвардейское наименование.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38" y="4437112"/>
            <a:ext cx="2497562" cy="22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58" y="4653136"/>
            <a:ext cx="2736304" cy="205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9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30 сентября - 75 лет со дня начала битвы за Москву 1941 год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/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Решающим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событием первого года Великой Отечественной войны была историческая битва под Москвой. В результате ожесточенных оборонительных боев (30 сентября - 5 декабря 1941 г.), а затем наступления (5 декабря 1941 г. - 20 апреля 1942 г.) советские войска остановили противника, разгромили его ударные группировки и отбросили от Москвы.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А началось генеральное наступление немецко-фашистских войск на Москву прорывом 2-й танковой группы генерала Гудериана Брянского фронта, в результате которого три армии фронта оказались в окружении. Это произошло 30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сентября.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707</TotalTime>
  <Words>399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Юбилейные даты Великой Отечественной войны  1941 – 1945 годов</vt:lpstr>
      <vt:lpstr>22 июня - 75 лет со дня начала Великой Отечественной войны и начала героической обороны Брестской крепости 1941 год</vt:lpstr>
      <vt:lpstr>10 июля - 75 лет со дня начала Смоленского оборонительного сражения 1941 год</vt:lpstr>
      <vt:lpstr>5 августа - 75 лет со дня начала Одесского оборонительного сражения 1941 год</vt:lpstr>
      <vt:lpstr>7 августа - 75 лет со дня начала Киевской оборонительной операции 1941 год</vt:lpstr>
      <vt:lpstr>30 августа - 75 лет со дня начала Ельнинской наступательной операции 1941 год</vt:lpstr>
      <vt:lpstr>8 сентября - 75 лет со дня начала блокады Ленинграда 1941 год</vt:lpstr>
      <vt:lpstr>18 сентября - 75 лет со дня «рождения» Советской гвардии 1941 год</vt:lpstr>
      <vt:lpstr>30 сентября - 75 лет со дня начала битвы за Москву 1941 год</vt:lpstr>
      <vt:lpstr>4 октября - 75 лет со дня начала обороны Севастополя 1941 год</vt:lpstr>
      <vt:lpstr>24 октября - 75 лет со дня начала Тульской оборонительной операции 1941 год</vt:lpstr>
      <vt:lpstr>7 ноября - 75 лет со дня проведения военного парада на Красной площади в Москве 1941 год</vt:lpstr>
      <vt:lpstr>5 декабря - 75 лет со дня начала контрнаступления Красной армии против немецко-фашистских войск в битве под Москвой (1941 год)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Юбилейные даты Великой Отечественной войны 1941 – 1945 годов</dc:title>
  <dc:creator>odod2</dc:creator>
  <cp:lastModifiedBy>odod2</cp:lastModifiedBy>
  <cp:revision>46</cp:revision>
  <dcterms:created xsi:type="dcterms:W3CDTF">2016-04-28T15:18:18Z</dcterms:created>
  <dcterms:modified xsi:type="dcterms:W3CDTF">2016-05-05T15:50:19Z</dcterms:modified>
</cp:coreProperties>
</file>