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5" r:id="rId2"/>
    <p:sldId id="259" r:id="rId3"/>
    <p:sldId id="266" r:id="rId4"/>
    <p:sldId id="258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0" autoAdjust="0"/>
    <p:restoredTop sz="94660"/>
  </p:normalViewPr>
  <p:slideViewPr>
    <p:cSldViewPr>
      <p:cViewPr varScale="1">
        <p:scale>
          <a:sx n="83" d="100"/>
          <a:sy n="83" d="100"/>
        </p:scale>
        <p:origin x="6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996952"/>
            <a:ext cx="9036496" cy="230425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Особенности подготовки и проведения круглого стола</a:t>
            </a:r>
            <a:endParaRPr lang="ru-RU" sz="6600" b="1" u="sng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251520" y="114300"/>
            <a:ext cx="8784976" cy="14424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altLang="ru-RU" sz="22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ГБОУ </a:t>
            </a:r>
            <a:r>
              <a:rPr lang="ru-RU" altLang="ru-RU" sz="22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школа-интернат № 1 им. </a:t>
            </a:r>
            <a:r>
              <a:rPr lang="ru-RU" altLang="ru-RU" sz="2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К.К.Грота</a:t>
            </a:r>
            <a:r>
              <a:rPr lang="ru-RU" altLang="ru-RU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16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Педагогический совет «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Формы участия педагогов школы-интерната № 1 им.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К.К.Грота</a:t>
            </a:r>
            <a:r>
              <a:rPr lang="ru-RU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работе Федерального ресурсного учебно-методического центра по оказанию комплексной помощи детям с нарушением зрения</a:t>
            </a:r>
            <a:r>
              <a:rPr lang="ru-RU" altLang="ru-RU" sz="18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altLang="ru-RU" sz="18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2399" y="1749654"/>
            <a:ext cx="4824536" cy="136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Федотова 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М. А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учитель</a:t>
            </a:r>
          </a:p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Стендерс Е.В</a:t>
            </a: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., учитель </a:t>
            </a:r>
            <a:endParaRPr lang="ru-RU" sz="3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1050043" y="6355644"/>
            <a:ext cx="7726892" cy="37843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altLang="ru-RU" sz="20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Декабрь 2017</a:t>
            </a:r>
            <a:endParaRPr lang="ru-RU" altLang="ru-RU" sz="20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61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784976" cy="475252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Регистрация участников.</a:t>
            </a:r>
          </a:p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Представление модератора.</a:t>
            </a:r>
          </a:p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Первое слово участников.</a:t>
            </a:r>
          </a:p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Модератор резюмирует каждое выступление.</a:t>
            </a:r>
          </a:p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Подведение итогов.</a:t>
            </a:r>
            <a:endParaRPr lang="ru-RU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-1980728" y="3212976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Рекомендации по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проведению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к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руглого стола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6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Рекомендации по организации </a:t>
            </a:r>
            <a:r>
              <a:rPr lang="ru-RU" sz="3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анализа результатов круглого стола</a:t>
            </a:r>
            <a:endParaRPr lang="ru-RU" sz="38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916832"/>
            <a:ext cx="8784976" cy="4536504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Сбор статистики и анализ эффективности.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Мониторинг публикаций в СМИ и сети </a:t>
            </a:r>
            <a:r>
              <a:rPr lang="en-US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Internet</a:t>
            </a: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итогового документа и пост-релиза.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Реализация действий, описанных в итоговом документе.</a:t>
            </a:r>
          </a:p>
          <a:p>
            <a:pPr marL="457200" indent="-457200" algn="just">
              <a:spcBef>
                <a:spcPts val="0"/>
              </a:spcBef>
              <a:buClrTx/>
              <a:buFontTx/>
              <a:buChar char="-"/>
            </a:pPr>
            <a:endParaRPr lang="ru-RU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-1980728" y="3212976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908720"/>
            <a:ext cx="8784976" cy="5544616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ClrTx/>
              <a:buNone/>
            </a:pP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правильной организации мероприятия в формате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руглого стола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 сможете эффективно представить и обсудить 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значимые проблемы </a:t>
            </a: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вопросы, получить </a:t>
            </a:r>
            <a:r>
              <a:rPr lang="ru-RU" sz="4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комментарии органов власти и в итоге повлиять на принятие необходимого решения. 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-1980728" y="3212976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5681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Круглый стол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-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784976" cy="511256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форма активного взаимодействия, в которой имеющие равные права участники высказываются в </a:t>
            </a:r>
            <a:r>
              <a:rPr lang="ru-RU" sz="35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</a:t>
            </a:r>
            <a:r>
              <a:rPr lang="ru-RU" sz="3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-ленном порядке для нахождения пути решения той или иной проблемы.</a:t>
            </a:r>
            <a:endParaRPr lang="ru-RU" sz="3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24035" y="836712"/>
            <a:ext cx="8640960" cy="2448272"/>
          </a:xfrm>
        </p:spPr>
        <p:txBody>
          <a:bodyPr wrap="none"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Первые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упоминания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круглом столе мы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находим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легендах о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короле 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Артуре и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его </a:t>
            </a:r>
            <a:endParaRPr lang="ru-RU" sz="3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рыцарях. </a:t>
            </a:r>
          </a:p>
          <a:p>
            <a:pPr algn="ctr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 t="5727" r="1832" b="16642"/>
          <a:stretch/>
        </p:blipFill>
        <p:spPr>
          <a:xfrm>
            <a:off x="1799692" y="3212976"/>
            <a:ext cx="5544616" cy="3416656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Немного истории</a:t>
            </a:r>
            <a:endParaRPr lang="ru-RU" sz="5400" b="1" dirty="0">
              <a:solidFill>
                <a:schemeClr val="accent6">
                  <a:lumMod val="50000"/>
                </a:schemeClr>
              </a:solidFill>
              <a:effectLst/>
              <a:latin typeface="Trebuchet MS" panose="020B0603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08720"/>
          </a:xfrm>
          <a:effectLst/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Что такое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«круглый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rebuchet MS" panose="020B0603020202020204" pitchFamily="34" charset="0"/>
              </a:rPr>
              <a:t>стол»?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873178"/>
            <a:ext cx="8784976" cy="5580158"/>
          </a:xfrm>
        </p:spPr>
        <p:txBody>
          <a:bodyPr>
            <a:noAutofit/>
          </a:bodyPr>
          <a:lstStyle/>
          <a:p>
            <a:pPr marL="0" indent="15875" algn="just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Круглый стол 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это форма обсуждения проблемных вопросов и обмена мнениями.</a:t>
            </a:r>
          </a:p>
          <a:p>
            <a:pPr marL="0" indent="15875" algn="just">
              <a:spcBef>
                <a:spcPts val="0"/>
              </a:spcBef>
              <a:buNone/>
            </a:pPr>
            <a:endPara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15875" algn="just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Цель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круглого стола 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предоставить участникам возможность высказать свою точку зрения на обсуждаемую проблему, сформулировать общее мнение, разграничить позиции сторон.</a:t>
            </a:r>
          </a:p>
          <a:p>
            <a:pPr marL="0" indent="15875" algn="just">
              <a:spcBef>
                <a:spcPts val="0"/>
              </a:spcBef>
              <a:buNone/>
            </a:pPr>
            <a:endParaRPr lang="ru-RU" sz="3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15875" algn="just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Задача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круглого стола 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мобилизация и активизация участников на решение конкретных проблем.</a:t>
            </a:r>
            <a:endParaRPr lang="ru-RU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3861048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08720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Этапы организации: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873178"/>
            <a:ext cx="8784976" cy="558015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5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Подготовительный этап: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Выбор темы.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Подбор ведущего (модератора).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Подбор участников.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Предварительная рассылка вопросов.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анкет участников.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предварительной </a:t>
            </a:r>
            <a:r>
              <a:rPr lang="ru-RU" sz="3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резо-люции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ru-RU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3861048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9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340768"/>
            <a:ext cx="8784976" cy="5400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5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Дискуссионный этап: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Выступление модератора.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Проведение «информационной атаки».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Выступления </a:t>
            </a:r>
            <a:r>
              <a:rPr lang="ru-RU" sz="3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дискутантов</a:t>
            </a: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Подведение модератором мини-итогов по выступлениям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ru-RU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3861048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908720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Этапы организации: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8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052736"/>
            <a:ext cx="8784976" cy="5400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5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5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Завершающий (</a:t>
            </a:r>
            <a:r>
              <a:rPr lang="ru-RU" sz="3500" b="1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постдискуссионный</a:t>
            </a:r>
            <a:r>
              <a:rPr lang="ru-RU" sz="35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этап: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Подведение ведущим заключительных итогов.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Выработка рекомендаций или решений.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ru-RU" sz="30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Установление общих результатов мероприятия.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ru-RU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3861048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79512" y="0"/>
            <a:ext cx="8856984" cy="9087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</a:pPr>
            <a:r>
              <a:rPr lang="ru-RU" sz="480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Этапы организации:</a:t>
            </a:r>
            <a:endParaRPr lang="ru-RU" sz="4800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2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856984" cy="1556792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Варианты проведения </a:t>
            </a:r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круглых столов</a:t>
            </a:r>
            <a:endParaRPr lang="ru-RU" sz="48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2348880"/>
            <a:ext cx="8784976" cy="4104456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ClrTx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Заслушивание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докладов и их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обсуждение.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ClrTx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Интервью участников.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ClrTx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«Методические посиделки».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ClrTx/>
              <a:buAutoNum type="arabicPeriod"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«Методический диалог».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3861048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13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Рекомендации по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подготовке </a:t>
            </a:r>
            <a:r>
              <a:rPr lang="ru-RU" sz="4400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к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</a:rPr>
              <a:t>руглого стола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79512" y="1700808"/>
            <a:ext cx="8784976" cy="4752528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должен длиться дольше 2 часов.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Помещение должно быть </a:t>
            </a: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комфорт-</a:t>
            </a:r>
            <a:r>
              <a:rPr lang="ru-RU" sz="35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ным</a:t>
            </a: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Тема – узконаправленная.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Определение целей мероприятия.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Подбор ведущего.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сценария.</a:t>
            </a:r>
          </a:p>
          <a:p>
            <a:pPr marL="457200" indent="-457200" algn="just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ru-RU" sz="35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Подготовка резолюции.</a:t>
            </a:r>
            <a:endParaRPr lang="ru-RU" sz="35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-1980728" y="3212976"/>
            <a:ext cx="495672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68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1741</TotalTime>
  <Words>350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Georgia</vt:lpstr>
      <vt:lpstr>Trebuchet MS</vt:lpstr>
      <vt:lpstr>Wingdings</vt:lpstr>
      <vt:lpstr>Воздушный поток</vt:lpstr>
      <vt:lpstr>Презентация PowerPoint</vt:lpstr>
      <vt:lpstr>Круглый стол -</vt:lpstr>
      <vt:lpstr>Немного истории</vt:lpstr>
      <vt:lpstr>Что такое «круглый стол»?</vt:lpstr>
      <vt:lpstr>Этапы организации:</vt:lpstr>
      <vt:lpstr>Этапы организации:</vt:lpstr>
      <vt:lpstr>Презентация PowerPoint</vt:lpstr>
      <vt:lpstr>Варианты проведения круглых столов</vt:lpstr>
      <vt:lpstr>Рекомендации по подготовке круглого стола</vt:lpstr>
      <vt:lpstr>Рекомендации по проведению круглого стола</vt:lpstr>
      <vt:lpstr>Рекомендации по организации анализа результатов круглого стола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Филиппова</dc:creator>
  <cp:lastModifiedBy>Кузина Наталья Юрьевна</cp:lastModifiedBy>
  <cp:revision>162</cp:revision>
  <dcterms:created xsi:type="dcterms:W3CDTF">2017-12-09T20:30:31Z</dcterms:created>
  <dcterms:modified xsi:type="dcterms:W3CDTF">2018-01-26T09:31:21Z</dcterms:modified>
</cp:coreProperties>
</file>